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58" r:id="rId7"/>
    <p:sldId id="262" r:id="rId8"/>
    <p:sldId id="261" r:id="rId9"/>
    <p:sldId id="260" r:id="rId10"/>
    <p:sldId id="259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2" autoAdjust="0"/>
    <p:restoredTop sz="96357" autoAdjust="0"/>
  </p:normalViewPr>
  <p:slideViewPr>
    <p:cSldViewPr snapToGrid="0">
      <p:cViewPr>
        <p:scale>
          <a:sx n="66" d="100"/>
          <a:sy n="66" d="100"/>
        </p:scale>
        <p:origin x="-858" y="-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15FF03-BCEA-45E0-A667-79729D4500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8985" y="1122363"/>
            <a:ext cx="7174030" cy="2387600"/>
          </a:xfrm>
        </p:spPr>
        <p:txBody>
          <a:bodyPr anchor="b">
            <a:normAutofit/>
          </a:bodyPr>
          <a:lstStyle>
            <a:lvl1pPr algn="ctr">
              <a:defRPr sz="8000" b="1">
                <a:solidFill>
                  <a:schemeClr val="accent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064621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00C8543-2680-4A0F-8168-BA2441EEF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0D0ED05-292B-4E89-B3F6-148C7034B2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4575805-9E22-4FBD-8390-3E48D4BDD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4C12-28B5-4119-8AF1-C88EB1A6332B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8C588D6-170C-4A4D-8304-CC757A9FC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5655639-4D92-4E71-B0C4-B8BAC26F4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CAA88-3CCA-4DDD-9BC3-CADB968CD4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4238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7010C0C3-B484-4839-A11D-93C27C4512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2373A58-934D-4539-9D54-D71799ECFF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634F137-DB30-4892-933B-A7C5D1A2A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4C12-28B5-4119-8AF1-C88EB1A6332B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6555F4F-5FF8-4869-BEAE-99D93BDDD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1209B06-96F5-4DE1-868A-3CB11C0AD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CAA88-3CCA-4DDD-9BC3-CADB968CD4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5293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B044105-5F02-4786-A4B2-038B18B73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7815" y="307691"/>
            <a:ext cx="9563500" cy="132556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498D564-ABC5-413A-AA9B-A123CFD8C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7814" y="1825625"/>
            <a:ext cx="9563500" cy="4351338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2346197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CF0DE77-CE0D-41BF-ABBD-AA3D828F5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96F4DEF-6D72-4443-AB55-2977A88661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5549BFD-4AA5-40EB-BAF2-28A4ED328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4C12-28B5-4119-8AF1-C88EB1A6332B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AD20588-4992-4164-AA0A-F1F10FD07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4FC72B9-9E56-491D-8931-2CA2FCF00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CAA88-3CCA-4DDD-9BC3-CADB968CD4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2229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4D767FD-7A19-416E-8472-94D972096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112ED9C-E00B-436D-AFAE-66CF3BF652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193EDC9-B451-4AA9-BF26-C12A512C08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C38E601-1C1F-46A0-9F27-A0F5C9A9C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4C12-28B5-4119-8AF1-C88EB1A6332B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C7E655F-1B05-4A76-9FD3-F47B297E1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C59130A-B1FA-4D7E-856A-03C091A55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CAA88-3CCA-4DDD-9BC3-CADB968CD4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7472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5AF7FD-582B-4A9B-B35E-D7C9FA7D1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B992428-1BDB-4ED6-B374-164142533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F1466F2-3210-4331-A2FD-4A3561FD77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F5A6B9D-C17F-4AD4-A987-EDAC00A5FD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EE962D5F-4C4F-431D-9D1B-AFF5AFD47E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4C8E2566-0B36-466B-8A5A-D2CFDC3AF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4C12-28B5-4119-8AF1-C88EB1A6332B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510A3A2F-644E-4778-927F-B37019CC6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24EFBD8D-6D8F-4C14-9CAD-CE9302F4F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CAA88-3CCA-4DDD-9BC3-CADB968CD4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4924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38E23B-D123-4AD5-9349-CBE5C8EFD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66E88B59-E25A-4A43-B695-6E449BF96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4C12-28B5-4119-8AF1-C88EB1A6332B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77BC62F1-9F90-4362-94C4-89594521C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86F4C20-4C46-4293-99B0-231BED3D3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CAA88-3CCA-4DDD-9BC3-CADB968CD4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0515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A184BCB-A41E-440D-B90F-B4899005E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4C12-28B5-4119-8AF1-C88EB1A6332B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2A94E01A-B76E-445D-AF1C-526EF1B0B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D7C36F9-91D2-49E6-BC02-C3493EB07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CAA88-3CCA-4DDD-9BC3-CADB968CD4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5758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D86050-1AF3-4CC9-A846-4FC96E914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689F501-E396-4D9C-95AE-DBD728B21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A42B8DB-AC9C-40B3-A34C-6822D62F6D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5BC70F4-2955-4D52-B0EF-8A4C44F6B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4C12-28B5-4119-8AF1-C88EB1A6332B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78A8FB7-F608-4E6B-97AB-CEBA5FBA1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D5B2FCD-9C4F-42A5-9074-36B2517FE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CAA88-3CCA-4DDD-9BC3-CADB968CD4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6611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27B312-04DE-4396-9F72-9A2D6EAE9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E6747CAC-C9B2-4C17-B1BF-F6D7ADA831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272629D-EDC3-4F60-989B-725FD817BA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FA7DB22-80D3-4FCB-B068-A4F1ABD8B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4C12-28B5-4119-8AF1-C88EB1A6332B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7BC15FD-55C6-4389-9541-86B7FC333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B634146-9573-41AB-82C2-5DFD8F26C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CAA88-3CCA-4DDD-9BC3-CADB968CD4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1770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presentation-creation.ru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7D5B80-23A2-4D8C-A930-044068DDF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18C7B51-45B3-4A75-91F7-0DF561E26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3A2182A-9300-4CCE-B438-13474E29CE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64C12-28B5-4119-8AF1-C88EB1A6332B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202D2A4-A61E-4F3E-B6CE-D3C549AE20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FBEB5A7-1733-4B89-B46E-F200FEA013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CAA88-3CCA-4DDD-9BC3-CADB968CD49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3"/>
            <a:extLst>
              <a:ext uri="{FF2B5EF4-FFF2-40B4-BE49-F238E27FC236}">
                <a16:creationId xmlns:a16="http://schemas.microsoft.com/office/drawing/2014/main" xmlns="" id="{5BCC7B23-E956-46E3-98E1-39BBEF2F93E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0275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7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F2E5BD-DF81-41B1-A76E-2F640377BB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1885" y="1122363"/>
            <a:ext cx="6751129" cy="23876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cs typeface="Aharoni" pitchFamily="2" charset="-79"/>
              </a:rPr>
              <a:t>Экспериментирование в детском саду</a:t>
            </a:r>
            <a:br>
              <a:rPr lang="ru-RU" sz="5400" dirty="0" smtClean="0">
                <a:cs typeface="Aharoni" pitchFamily="2" charset="-79"/>
              </a:rPr>
            </a:br>
            <a:r>
              <a:rPr lang="ru-RU" sz="5400" dirty="0" smtClean="0">
                <a:cs typeface="Aharoni" pitchFamily="2" charset="-79"/>
              </a:rPr>
              <a:t>(опыт работы)</a:t>
            </a:r>
            <a:endParaRPr lang="ru-RU" sz="5400" dirty="0">
              <a:cs typeface="Aharoni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57257" y="4078514"/>
            <a:ext cx="4034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Миляева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Е.Г.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Старшая группа «Радуга»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83314" y="5863771"/>
            <a:ext cx="380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2023-2024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у.г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2208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Фото Катя\IMG-20231212-WA0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5279" y="319315"/>
            <a:ext cx="4756151" cy="634153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40000" y="1654628"/>
            <a:ext cx="371565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Три состояния воды: </a:t>
            </a:r>
            <a:b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жидкость, лед, пар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0042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Фото Катя\IMG-20231212-WA00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6629" y="1168401"/>
            <a:ext cx="7213600" cy="5410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12458" y="275772"/>
            <a:ext cx="76925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Вода может течь.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31771" y="275771"/>
            <a:ext cx="6633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Вода – растворитель</a:t>
            </a:r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User\Desktop\Фото Катя\IMG-20231212-WA00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4858" y="914400"/>
            <a:ext cx="4455885" cy="3341914"/>
          </a:xfrm>
          <a:prstGeom prst="rect">
            <a:avLst/>
          </a:prstGeom>
          <a:noFill/>
        </p:spPr>
      </p:pic>
      <p:pic>
        <p:nvPicPr>
          <p:cNvPr id="8195" name="Picture 3" descr="C:\Users\User\Desktop\Фото Катя\IMG-20231212-WA00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3" y="3171370"/>
            <a:ext cx="4441369" cy="33310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38286" y="290286"/>
            <a:ext cx="802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ВЫРАЩИВАНИЕ КРИСТАЛЛОВ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User\Desktop\Фото Катя\IMG-20231212-WA0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9030" y="1124856"/>
            <a:ext cx="3904342" cy="5205789"/>
          </a:xfrm>
          <a:prstGeom prst="rect">
            <a:avLst/>
          </a:prstGeom>
          <a:noFill/>
        </p:spPr>
      </p:pic>
      <p:pic>
        <p:nvPicPr>
          <p:cNvPr id="9219" name="Picture 3" descr="C:\Users\User\Desktop\Фото Катя\IMG-20231212-WA00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45827" y="1093410"/>
            <a:ext cx="3879851" cy="51731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lip_image0070.pn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5051106" y="2737948"/>
            <a:ext cx="3810000" cy="3749040"/>
          </a:xfrm>
        </p:spPr>
      </p:pic>
      <p:sp>
        <p:nvSpPr>
          <p:cNvPr id="5" name="TextBox 4"/>
          <p:cNvSpPr txBox="1"/>
          <p:nvPr/>
        </p:nvSpPr>
        <p:spPr>
          <a:xfrm>
            <a:off x="4455886" y="595086"/>
            <a:ext cx="538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То, что я услышал, я забыл.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То, что я увидел, я помню.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То, что я сделал, я знаю.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33486" y="798286"/>
            <a:ext cx="840377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6350">
              <a:buNone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«Умейте открыть перед ребёнком в окружающем мире что-то одно, но открыть так, чтобы кусочек жизни заиграл перед детьми всеми красками радуги. Оставляйте всегда что-то недосказанное, чтобы ребёнку захотелось ещё и ещё раз возвратиться к тому, что он узнал".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273050" indent="-6350" algn="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Сухомлинский В.А.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2682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717CCA7F-6505-4817-9FCE-408145741B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200330" y="2661692"/>
            <a:ext cx="540000" cy="5400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CE08B8B3-EC44-4465-8A11-6D4066C10B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991268" y="3875714"/>
            <a:ext cx="540000" cy="5400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64F055BD-3C7D-4261-9296-35A7AE00370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5719805" y="5107386"/>
            <a:ext cx="540000" cy="540000"/>
          </a:xfrm>
          <a:prstGeom prst="rect">
            <a:avLst/>
          </a:prstGeom>
        </p:spPr>
      </p:pic>
      <p:pic>
        <p:nvPicPr>
          <p:cNvPr id="1026" name="Picture 2" descr="C:\Users\User\Desktop\Фото Катя\IMG-20231212-WA001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47886" y="1886857"/>
            <a:ext cx="6037942" cy="4528457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/>
        </p:nvSpPr>
        <p:spPr>
          <a:xfrm>
            <a:off x="3570514" y="420914"/>
            <a:ext cx="6792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ДОШКОЛЬНИКИ – ПРИРОЖДЕННЫЕ ИССЛЕДОВАТЕЛИ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9267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801257" y="420914"/>
            <a:ext cx="8853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 и задачи экспериментирования: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54514" y="1016000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создание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условий в детском саду для формирования основного целостного мировидения ребенка старшего дошкольного возраста средствами  эксперимента.</a:t>
            </a:r>
          </a:p>
          <a:p>
            <a:pPr algn="just">
              <a:buNone/>
            </a:pP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lvl="0"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углублять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представления детей о живой и неживой природе;</a:t>
            </a:r>
          </a:p>
          <a:p>
            <a:pPr lvl="0"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расширять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их представления  о физических свойствах окружающего мира (воздуха, воды, почвы,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флоры),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 грамотном использовании их человеком для удовлетворения своих потребностей;</a:t>
            </a:r>
          </a:p>
          <a:p>
            <a:pPr lvl="0"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формировать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умение наблюдать, анализировать, сравнивать, обобщать, делать выводы;</a:t>
            </a:r>
          </a:p>
          <a:p>
            <a:pPr lvl="0"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развивать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мышление, внимание, память, речь;</a:t>
            </a:r>
          </a:p>
          <a:p>
            <a:pPr lvl="0"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воспитывать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познавательный интерес и эмоционально-ценностное отношение к окружающему миру.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7218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aikea.by/u/2016/04/formochka-dlya-peska-morskie-obitateli-sandig-903-179-19-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34790" y="1588637"/>
            <a:ext cx="5040560" cy="504056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381829" y="275771"/>
            <a:ext cx="7271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ЭКСПЕРИМЕНТАЛЬНАЯ ДЕЯТЕЛЬНОСТЬ </a:t>
            </a:r>
          </a:p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 ПЕСКОМ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7162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468914" y="348343"/>
            <a:ext cx="7271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Сухой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тёплый,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сыпется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Фото Катя\IMG-20231212-WA00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7429" y="1291770"/>
            <a:ext cx="4122057" cy="3091543"/>
          </a:xfrm>
          <a:prstGeom prst="rect">
            <a:avLst/>
          </a:prstGeom>
          <a:noFill/>
        </p:spPr>
      </p:pic>
      <p:pic>
        <p:nvPicPr>
          <p:cNvPr id="2051" name="Picture 3" descr="C:\Users\User\Desktop\Фото Катя\IMG-20231212-WA00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172" y="3309258"/>
            <a:ext cx="4122057" cy="30915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26105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28571" y="275771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Песок состоит из песчинок.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Фото Катя\IMG-20231213-WA00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5371" y="1240972"/>
            <a:ext cx="6952344" cy="52142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41616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49600" y="232229"/>
            <a:ext cx="8171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Рисунки  на сухом песке.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esktop\Фото Катя\IMG-20231212-WA00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4400" y="1052286"/>
            <a:ext cx="7266820" cy="54501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34149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643086" y="348343"/>
            <a:ext cx="741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ЭКСПЕРИМЕНТАЛЬНАЯ ДЕЯТЕЛЬНОСТЬ С ВОДОЙ.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Фото Катя\IMG-20231212-WA00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0515" y="1447799"/>
            <a:ext cx="6923314" cy="51924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93799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217</Words>
  <Application>Microsoft Office PowerPoint</Application>
  <PresentationFormat>Произвольный</PresentationFormat>
  <Paragraphs>27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Экспериментирование в детском саду (опыт работы)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Obstinate</dc:creator>
  <cp:lastModifiedBy>Пользователь</cp:lastModifiedBy>
  <cp:revision>6</cp:revision>
  <dcterms:created xsi:type="dcterms:W3CDTF">2021-05-01T08:43:30Z</dcterms:created>
  <dcterms:modified xsi:type="dcterms:W3CDTF">2023-12-13T19:08:14Z</dcterms:modified>
</cp:coreProperties>
</file>